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1DE8D2-D19C-4226-8CFE-E4F0457D835D}" type="datetimeFigureOut">
              <a:rPr lang="cs-CZ" smtClean="0"/>
              <a:pPr/>
              <a:t>6.1.2015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4D9D0C-7986-4765-BF78-BEA88C1C80A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smtClean="0"/>
              <a:t>	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D9D0C-7986-4765-BF78-BEA88C1C80AB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62E1-B9EE-47C7-86BF-38D045030810}" type="datetimeFigureOut">
              <a:rPr lang="cs-CZ" smtClean="0"/>
              <a:pPr/>
              <a:t>6.1.2015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CE15-E451-49D2-8450-E8356F47DE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62E1-B9EE-47C7-86BF-38D045030810}" type="datetimeFigureOut">
              <a:rPr lang="cs-CZ" smtClean="0"/>
              <a:pPr/>
              <a:t>6.1.2015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CE15-E451-49D2-8450-E8356F47DE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62E1-B9EE-47C7-86BF-38D045030810}" type="datetimeFigureOut">
              <a:rPr lang="cs-CZ" smtClean="0"/>
              <a:pPr/>
              <a:t>6.1.2015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CE15-E451-49D2-8450-E8356F47DE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62E1-B9EE-47C7-86BF-38D045030810}" type="datetimeFigureOut">
              <a:rPr lang="cs-CZ" smtClean="0"/>
              <a:pPr/>
              <a:t>6.1.2015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CE15-E451-49D2-8450-E8356F47DE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62E1-B9EE-47C7-86BF-38D045030810}" type="datetimeFigureOut">
              <a:rPr lang="cs-CZ" smtClean="0"/>
              <a:pPr/>
              <a:t>6.1.2015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CE15-E451-49D2-8450-E8356F47DE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62E1-B9EE-47C7-86BF-38D045030810}" type="datetimeFigureOut">
              <a:rPr lang="cs-CZ" smtClean="0"/>
              <a:pPr/>
              <a:t>6.1.2015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CE15-E451-49D2-8450-E8356F47DE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62E1-B9EE-47C7-86BF-38D045030810}" type="datetimeFigureOut">
              <a:rPr lang="cs-CZ" smtClean="0"/>
              <a:pPr/>
              <a:t>6.1.2015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CE15-E451-49D2-8450-E8356F47DE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62E1-B9EE-47C7-86BF-38D045030810}" type="datetimeFigureOut">
              <a:rPr lang="cs-CZ" smtClean="0"/>
              <a:pPr/>
              <a:t>6.1.2015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CE15-E451-49D2-8450-E8356F47DE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62E1-B9EE-47C7-86BF-38D045030810}" type="datetimeFigureOut">
              <a:rPr lang="cs-CZ" smtClean="0"/>
              <a:pPr/>
              <a:t>6.1.2015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CE15-E451-49D2-8450-E8356F47DE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62E1-B9EE-47C7-86BF-38D045030810}" type="datetimeFigureOut">
              <a:rPr lang="cs-CZ" smtClean="0"/>
              <a:pPr/>
              <a:t>6.1.2015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CE15-E451-49D2-8450-E8356F47DE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62E1-B9EE-47C7-86BF-38D045030810}" type="datetimeFigureOut">
              <a:rPr lang="cs-CZ" smtClean="0"/>
              <a:pPr/>
              <a:t>6.1.2015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CE15-E451-49D2-8450-E8356F47DE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062E1-B9EE-47C7-86BF-38D045030810}" type="datetimeFigureOut">
              <a:rPr lang="cs-CZ" smtClean="0"/>
              <a:pPr/>
              <a:t>6.1.2015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9CE15-E451-49D2-8450-E8356F47DEB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pload.wikimedia.org/wikipedia/en/e/e4/Sylvia_plath.jpg" TargetMode="External"/><Relationship Id="rId3" Type="http://schemas.openxmlformats.org/officeDocument/2006/relationships/hyperlink" Target="http://www.poets.org/poetsorg/poet/sylvia-plath" TargetMode="External"/><Relationship Id="rId7" Type="http://schemas.openxmlformats.org/officeDocument/2006/relationships/hyperlink" Target="http://www.brainpickings.org/wp-content/uploads/2013/02/hughesplath.jpg" TargetMode="External"/><Relationship Id="rId12" Type="http://schemas.openxmlformats.org/officeDocument/2006/relationships/hyperlink" Target="http://writingwomendotorg.files.wordpress.com/2013/11/plathhughes2013.jpg" TargetMode="External"/><Relationship Id="rId2" Type="http://schemas.openxmlformats.org/officeDocument/2006/relationships/hyperlink" Target="http://en.wikipedia.org/wiki/Sylvia_Plat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41.media.tumblr.com/db2a0d0e8be0c8b36cacd303e6ba700d/tumblr_myns30AwD11rvwnumo1_500.jpg" TargetMode="External"/><Relationship Id="rId11" Type="http://schemas.openxmlformats.org/officeDocument/2006/relationships/hyperlink" Target="http://ecx.images-amazon.com/images/I/515JNXDM1QL.jpg" TargetMode="External"/><Relationship Id="rId5" Type="http://schemas.openxmlformats.org/officeDocument/2006/relationships/hyperlink" Target="http://www.goodreads.com/author/quotes/4379.Sylvia_Plath" TargetMode="External"/><Relationship Id="rId10" Type="http://schemas.openxmlformats.org/officeDocument/2006/relationships/hyperlink" Target="file:///C:\Users\Petra\Desktop\saj\knihy&#8230;%20%20http:\www.amazon.com\Ariel-Facsimile-Manuscript-Reinstating-Arrangement\dp\0060732601\ref=asap_bc?ie=UTF8" TargetMode="External"/><Relationship Id="rId4" Type="http://schemas.openxmlformats.org/officeDocument/2006/relationships/hyperlink" Target="http://www.brainyquote.com/quotes/authors/s/sylvia_plath.html" TargetMode="External"/><Relationship Id="rId9" Type="http://schemas.openxmlformats.org/officeDocument/2006/relationships/hyperlink" Target="http://www.literaryladiesguide.com/wp-content/uploads/2012/07/sylvia-plath-1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6000"/>
            <a:lum/>
          </a:blip>
          <a:srcRect/>
          <a:stretch>
            <a:fillRect t="-48000" b="-4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458815"/>
          </a:xfrm>
        </p:spPr>
        <p:txBody>
          <a:bodyPr>
            <a:normAutofit fontScale="90000"/>
          </a:bodyPr>
          <a:lstStyle/>
          <a:p>
            <a:r>
              <a:rPr lang="cs-CZ" sz="4800" dirty="0" err="1" smtClean="0"/>
              <a:t>Sylvia</a:t>
            </a:r>
            <a:r>
              <a:rPr lang="cs-CZ" sz="4800" dirty="0" smtClean="0"/>
              <a:t> </a:t>
            </a:r>
            <a:r>
              <a:rPr lang="cs-CZ" sz="4800" dirty="0" err="1" smtClean="0"/>
              <a:t>Plath</a:t>
            </a:r>
            <a:r>
              <a:rPr lang="cs-CZ" sz="4800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[/</a:t>
            </a:r>
            <a:r>
              <a:rPr lang="cs-CZ" sz="2000" dirty="0" err="1" smtClean="0"/>
              <a:t>plæ</a:t>
            </a:r>
            <a:r>
              <a:rPr lang="el-GR" sz="2000" dirty="0" smtClean="0"/>
              <a:t>θ/</a:t>
            </a:r>
            <a:r>
              <a:rPr lang="cs-CZ" sz="2000" dirty="0" smtClean="0"/>
              <a:t>]</a:t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>(</a:t>
            </a:r>
            <a:r>
              <a:rPr lang="en-US" sz="2000" dirty="0" smtClean="0"/>
              <a:t> October 27, 1932</a:t>
            </a:r>
            <a:r>
              <a:rPr lang="cs-CZ" sz="2000" dirty="0" smtClean="0"/>
              <a:t>- </a:t>
            </a:r>
            <a:r>
              <a:rPr lang="cs-CZ" sz="2000" dirty="0" err="1" smtClean="0"/>
              <a:t>February</a:t>
            </a:r>
            <a:r>
              <a:rPr lang="cs-CZ" sz="2000" dirty="0" smtClean="0"/>
              <a:t> 11, 1963 )</a:t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1600" i="1" dirty="0" smtClean="0"/>
              <a:t>„</a:t>
            </a:r>
            <a:r>
              <a:rPr lang="en-US" sz="2800" i="1" dirty="0" smtClean="0"/>
              <a:t>I </a:t>
            </a:r>
            <a:r>
              <a:rPr lang="en-US" sz="2800" i="1" dirty="0"/>
              <a:t>shut my eyes and all the world drops dead; I lift my eyes and all is born again</a:t>
            </a:r>
            <a:r>
              <a:rPr lang="en-US" sz="2800" i="1" dirty="0" smtClean="0"/>
              <a:t>.</a:t>
            </a:r>
            <a:r>
              <a:rPr lang="cs-CZ" sz="2800" i="1" dirty="0" smtClean="0"/>
              <a:t>“</a:t>
            </a:r>
            <a:br>
              <a:rPr lang="cs-CZ" sz="2800" i="1" dirty="0" smtClean="0"/>
            </a:br>
            <a:r>
              <a:rPr lang="cs-CZ" sz="1400" i="1" dirty="0" smtClean="0"/>
              <a:t>-</a:t>
            </a:r>
            <a:r>
              <a:rPr lang="cs-CZ" sz="1800" i="1" dirty="0" err="1"/>
              <a:t>Mad</a:t>
            </a:r>
            <a:r>
              <a:rPr lang="cs-CZ" sz="1800" i="1" dirty="0"/>
              <a:t> Girl's Love Song</a:t>
            </a:r>
            <a:endParaRPr lang="cs-CZ" i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5432648" cy="1273696"/>
          </a:xfrm>
          <a:ln>
            <a:noFill/>
          </a:ln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Life</a:t>
            </a:r>
            <a:r>
              <a:rPr lang="cs-CZ" dirty="0" smtClean="0"/>
              <a:t>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en-US" dirty="0" smtClean="0"/>
              <a:t>an </a:t>
            </a:r>
            <a:r>
              <a:rPr lang="en-US" dirty="0"/>
              <a:t>American poet, novelist,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</a:t>
            </a:r>
            <a:r>
              <a:rPr lang="en-US" dirty="0" smtClean="0"/>
              <a:t>and </a:t>
            </a:r>
            <a:r>
              <a:rPr lang="en-US" dirty="0"/>
              <a:t>short-story </a:t>
            </a:r>
            <a:r>
              <a:rPr lang="en-US" dirty="0" smtClean="0"/>
              <a:t>writer</a:t>
            </a:r>
            <a:endParaRPr lang="cs-CZ" dirty="0" smtClean="0"/>
          </a:p>
          <a:p>
            <a:r>
              <a:rPr lang="cs-CZ" dirty="0" err="1" smtClean="0"/>
              <a:t>Bradford</a:t>
            </a:r>
            <a:r>
              <a:rPr lang="cs-CZ" dirty="0" smtClean="0"/>
              <a:t> Senior 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School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err="1" smtClean="0"/>
              <a:t>Smith</a:t>
            </a:r>
            <a:r>
              <a:rPr lang="cs-CZ" dirty="0" smtClean="0"/>
              <a:t> College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Fulbright</a:t>
            </a:r>
            <a:r>
              <a:rPr lang="cs-CZ" dirty="0" smtClean="0"/>
              <a:t> </a:t>
            </a:r>
            <a:r>
              <a:rPr lang="cs-CZ" dirty="0" err="1" smtClean="0"/>
              <a:t>scholarship</a:t>
            </a:r>
            <a:r>
              <a:rPr lang="cs-CZ" dirty="0" smtClean="0"/>
              <a:t> to</a:t>
            </a:r>
          </a:p>
          <a:p>
            <a:pPr>
              <a:buNone/>
            </a:pPr>
            <a:r>
              <a:rPr lang="cs-CZ" dirty="0" smtClean="0"/>
              <a:t> study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Newnham</a:t>
            </a:r>
            <a:r>
              <a:rPr lang="cs-CZ" dirty="0" smtClean="0"/>
              <a:t> College,</a:t>
            </a:r>
          </a:p>
          <a:p>
            <a:pPr>
              <a:buNone/>
            </a:pPr>
            <a:r>
              <a:rPr lang="cs-CZ" dirty="0" smtClean="0"/>
              <a:t>  Cambridge University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220px-Sylvia_pla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2348880"/>
            <a:ext cx="3168352" cy="37444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Life</a:t>
            </a:r>
            <a:r>
              <a:rPr lang="cs-CZ" dirty="0" smtClean="0"/>
              <a:t>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in </a:t>
            </a:r>
            <a:r>
              <a:rPr lang="cs-CZ" sz="2800" dirty="0" err="1" smtClean="0"/>
              <a:t>childhood</a:t>
            </a:r>
            <a:r>
              <a:rPr lang="cs-CZ" sz="2800" dirty="0" smtClean="0"/>
              <a:t> </a:t>
            </a:r>
            <a:r>
              <a:rPr lang="cs-CZ" sz="2800" dirty="0" err="1" smtClean="0"/>
              <a:t>lived</a:t>
            </a:r>
            <a:r>
              <a:rPr lang="cs-CZ" sz="2800" dirty="0" smtClean="0"/>
              <a:t> in Boston, </a:t>
            </a:r>
            <a:r>
              <a:rPr lang="cs-CZ" sz="2800" dirty="0" err="1" smtClean="0"/>
              <a:t>Winthrop</a:t>
            </a:r>
            <a:r>
              <a:rPr lang="cs-CZ" sz="2800" dirty="0" smtClean="0"/>
              <a:t> </a:t>
            </a:r>
            <a:r>
              <a:rPr lang="cs-CZ" sz="2800" dirty="0" err="1" smtClean="0"/>
              <a:t>and</a:t>
            </a:r>
            <a:r>
              <a:rPr lang="cs-CZ" sz="2800" dirty="0" smtClean="0"/>
              <a:t> </a:t>
            </a:r>
            <a:r>
              <a:rPr lang="cs-CZ" sz="2800" dirty="0" err="1" smtClean="0"/>
              <a:t>Wellesley</a:t>
            </a:r>
            <a:r>
              <a:rPr lang="cs-CZ" sz="2800" dirty="0" smtClean="0"/>
              <a:t>, MA</a:t>
            </a:r>
          </a:p>
          <a:p>
            <a:r>
              <a:rPr lang="cs-CZ" sz="2800" dirty="0" err="1" smtClean="0"/>
              <a:t>suffered</a:t>
            </a:r>
            <a:r>
              <a:rPr lang="cs-CZ" sz="2800" dirty="0" smtClean="0"/>
              <a:t> </a:t>
            </a:r>
            <a:r>
              <a:rPr lang="cs-CZ" sz="2800" dirty="0" err="1" smtClean="0"/>
              <a:t>from</a:t>
            </a:r>
            <a:r>
              <a:rPr lang="cs-CZ" sz="2800" dirty="0" smtClean="0"/>
              <a:t> </a:t>
            </a:r>
            <a:r>
              <a:rPr lang="cs-CZ" sz="2800" dirty="0" err="1" smtClean="0"/>
              <a:t>depression</a:t>
            </a:r>
            <a:endParaRPr lang="cs-CZ" sz="2800" dirty="0" smtClean="0"/>
          </a:p>
          <a:p>
            <a:r>
              <a:rPr lang="cs-CZ" sz="2800" dirty="0" smtClean="0"/>
              <a:t>1956- </a:t>
            </a:r>
            <a:r>
              <a:rPr lang="cs-CZ" sz="2800" dirty="0" err="1" smtClean="0"/>
              <a:t>marriage</a:t>
            </a:r>
            <a:r>
              <a:rPr lang="cs-CZ" sz="2800" dirty="0" smtClean="0"/>
              <a:t> </a:t>
            </a:r>
            <a:r>
              <a:rPr lang="cs-CZ" sz="2800" dirty="0" err="1" smtClean="0"/>
              <a:t>with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English</a:t>
            </a:r>
            <a:r>
              <a:rPr lang="cs-CZ" sz="2800" dirty="0" smtClean="0"/>
              <a:t> poet Ted </a:t>
            </a:r>
            <a:r>
              <a:rPr lang="cs-CZ" sz="2800" dirty="0" err="1" smtClean="0"/>
              <a:t>Hughes</a:t>
            </a:r>
            <a:endParaRPr lang="cs-CZ" sz="2800" dirty="0" smtClean="0"/>
          </a:p>
          <a:p>
            <a:r>
              <a:rPr lang="cs-CZ" sz="2800" dirty="0" smtClean="0"/>
              <a:t>had </a:t>
            </a:r>
            <a:r>
              <a:rPr lang="cs-CZ" sz="2800" dirty="0" err="1" smtClean="0"/>
              <a:t>two</a:t>
            </a:r>
            <a:r>
              <a:rPr lang="cs-CZ" sz="2800" dirty="0" smtClean="0"/>
              <a:t> </a:t>
            </a:r>
            <a:r>
              <a:rPr lang="cs-CZ" sz="2800" dirty="0" err="1" smtClean="0"/>
              <a:t>children</a:t>
            </a:r>
            <a:r>
              <a:rPr lang="cs-CZ" sz="2800" dirty="0" smtClean="0"/>
              <a:t> </a:t>
            </a:r>
            <a:r>
              <a:rPr lang="cs-CZ" sz="2800" dirty="0" err="1" smtClean="0"/>
              <a:t>Frieda</a:t>
            </a:r>
            <a:r>
              <a:rPr lang="cs-CZ" sz="2800" dirty="0" smtClean="0"/>
              <a:t> </a:t>
            </a:r>
            <a:r>
              <a:rPr lang="cs-CZ" sz="2800" dirty="0" err="1" smtClean="0"/>
              <a:t>and</a:t>
            </a:r>
            <a:r>
              <a:rPr lang="cs-CZ" sz="2800" dirty="0" smtClean="0"/>
              <a:t> </a:t>
            </a:r>
            <a:r>
              <a:rPr lang="cs-CZ" sz="2800" dirty="0" err="1" smtClean="0"/>
              <a:t>Nicholas</a:t>
            </a:r>
            <a:endParaRPr lang="cs-CZ" sz="2800" dirty="0" smtClean="0"/>
          </a:p>
        </p:txBody>
      </p:sp>
      <p:pic>
        <p:nvPicPr>
          <p:cNvPr id="4" name="Obrázek 3" descr="hughespla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4077072"/>
            <a:ext cx="3923928" cy="2613842"/>
          </a:xfrm>
          <a:prstGeom prst="rect">
            <a:avLst/>
          </a:prstGeom>
        </p:spPr>
      </p:pic>
      <p:pic>
        <p:nvPicPr>
          <p:cNvPr id="5" name="Obrázek 4" descr="plathhughes20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4077072"/>
            <a:ext cx="4468582" cy="2520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cs-CZ" dirty="0" err="1"/>
              <a:t>W</a:t>
            </a:r>
            <a:r>
              <a:rPr lang="cs-CZ" dirty="0" err="1" smtClean="0"/>
              <a:t>riting</a:t>
            </a:r>
            <a:endParaRPr lang="cs-CZ" dirty="0"/>
          </a:p>
        </p:txBody>
      </p:sp>
      <p:pic>
        <p:nvPicPr>
          <p:cNvPr id="4" name="Zástupný symbol pro obsah 3" descr="41mz2mRQPZL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51520" y="476672"/>
            <a:ext cx="2448272" cy="3676085"/>
          </a:xfrm>
        </p:spPr>
      </p:pic>
      <p:pic>
        <p:nvPicPr>
          <p:cNvPr id="5" name="Obrázek 4" descr="stažený soubo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4208" y="332656"/>
            <a:ext cx="2483768" cy="3720276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2843808" y="836712"/>
            <a:ext cx="331236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Prose </a:t>
            </a:r>
            <a:r>
              <a:rPr lang="cs-CZ" sz="2800" dirty="0" err="1" smtClean="0"/>
              <a:t>and</a:t>
            </a:r>
            <a:r>
              <a:rPr lang="cs-CZ" sz="2800" dirty="0" smtClean="0"/>
              <a:t> novel: </a:t>
            </a:r>
          </a:p>
          <a:p>
            <a:r>
              <a:rPr lang="en-US" sz="2200" dirty="0" smtClean="0"/>
              <a:t>1963</a:t>
            </a:r>
            <a:r>
              <a:rPr lang="cs-CZ" sz="2400" i="1" dirty="0" smtClean="0"/>
              <a:t>-</a:t>
            </a:r>
            <a:r>
              <a:rPr lang="cs-CZ" sz="3200" i="1" dirty="0" smtClean="0"/>
              <a:t> </a:t>
            </a:r>
            <a:r>
              <a:rPr lang="en-US" sz="2800" i="1" dirty="0" smtClean="0"/>
              <a:t>The Bell Jar</a:t>
            </a:r>
            <a:r>
              <a:rPr lang="cs-CZ" sz="2400" i="1" dirty="0" smtClean="0"/>
              <a:t> </a:t>
            </a:r>
            <a:r>
              <a:rPr lang="en-US" sz="2400" dirty="0" smtClean="0"/>
              <a:t>under the pseudonym "Victoria Lucas„</a:t>
            </a:r>
            <a:endParaRPr lang="cs-CZ" sz="2400" dirty="0" smtClean="0"/>
          </a:p>
          <a:p>
            <a:r>
              <a:rPr lang="en-US" sz="2400" i="1" dirty="0" smtClean="0"/>
              <a:t> </a:t>
            </a:r>
            <a:r>
              <a:rPr lang="en-US" sz="2200" i="1" dirty="0" smtClean="0"/>
              <a:t>1975</a:t>
            </a:r>
            <a:r>
              <a:rPr lang="cs-CZ" sz="2000" i="1" dirty="0" smtClean="0"/>
              <a:t>-</a:t>
            </a:r>
            <a:r>
              <a:rPr lang="cs-CZ" sz="2800" i="1" dirty="0" smtClean="0"/>
              <a:t> </a:t>
            </a:r>
            <a:r>
              <a:rPr lang="en-US" sz="2800" i="1" dirty="0" smtClean="0"/>
              <a:t>Letters Home: Correspondence 1950–1963</a:t>
            </a:r>
            <a:endParaRPr lang="cs-CZ" sz="2800" i="1" dirty="0" smtClean="0"/>
          </a:p>
          <a:p>
            <a:endParaRPr lang="en-US" sz="2000" dirty="0" smtClean="0"/>
          </a:p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4725144"/>
            <a:ext cx="7488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23528" y="4293096"/>
            <a:ext cx="835292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	</a:t>
            </a:r>
            <a:r>
              <a:rPr lang="cs-CZ" sz="2800" dirty="0" err="1" smtClean="0"/>
              <a:t>Poetry</a:t>
            </a:r>
            <a:r>
              <a:rPr lang="cs-CZ" sz="2800" dirty="0" smtClean="0"/>
              <a:t>:</a:t>
            </a:r>
            <a:endParaRPr lang="cs-CZ" dirty="0" smtClean="0"/>
          </a:p>
          <a:p>
            <a:r>
              <a:rPr lang="cs-CZ" sz="2200" i="1" dirty="0" smtClean="0"/>
              <a:t>1960</a:t>
            </a:r>
            <a:r>
              <a:rPr lang="cs-CZ" sz="1600" i="1" dirty="0" smtClean="0"/>
              <a:t>-</a:t>
            </a:r>
            <a:r>
              <a:rPr lang="en-US" sz="2800" i="1" dirty="0" smtClean="0"/>
              <a:t>The Colossus and Other Poems</a:t>
            </a:r>
            <a:r>
              <a:rPr lang="en-US" sz="2400" dirty="0" smtClean="0"/>
              <a:t> </a:t>
            </a:r>
            <a:endParaRPr lang="cs-CZ" sz="2400" dirty="0" smtClean="0"/>
          </a:p>
          <a:p>
            <a:r>
              <a:rPr lang="en-US" sz="2200" i="1" dirty="0" smtClean="0"/>
              <a:t>1965</a:t>
            </a:r>
            <a:r>
              <a:rPr lang="cs-CZ" sz="2000" i="1" dirty="0" smtClean="0"/>
              <a:t>-</a:t>
            </a:r>
            <a:r>
              <a:rPr lang="en-US" sz="2800" i="1" dirty="0" smtClean="0"/>
              <a:t>Ariel</a:t>
            </a:r>
            <a:endParaRPr lang="cs-CZ" sz="2400" dirty="0" smtClean="0"/>
          </a:p>
          <a:p>
            <a:r>
              <a:rPr lang="en-US" sz="2200" dirty="0" smtClean="0"/>
              <a:t>1971</a:t>
            </a:r>
            <a:r>
              <a:rPr lang="cs-CZ" sz="2000" dirty="0" smtClean="0"/>
              <a:t>-</a:t>
            </a:r>
            <a:r>
              <a:rPr lang="en-US" sz="2800" i="1" dirty="0" smtClean="0"/>
              <a:t>Crossing the Water</a:t>
            </a:r>
            <a:r>
              <a:rPr lang="cs-CZ" sz="2800" i="1" dirty="0" smtClean="0"/>
              <a:t>,</a:t>
            </a:r>
            <a:r>
              <a:rPr lang="en-US" sz="2800" i="1" dirty="0" smtClean="0"/>
              <a:t> Winter Trees</a:t>
            </a:r>
            <a:endParaRPr lang="cs-CZ" sz="2400" dirty="0" smtClean="0"/>
          </a:p>
          <a:p>
            <a:r>
              <a:rPr lang="cs-CZ" sz="2200" dirty="0" smtClean="0"/>
              <a:t>1981</a:t>
            </a:r>
            <a:r>
              <a:rPr lang="cs-CZ" sz="2000" dirty="0" smtClean="0"/>
              <a:t>-</a:t>
            </a:r>
            <a:r>
              <a:rPr lang="cs-CZ" sz="2800" i="1" dirty="0" err="1" smtClean="0"/>
              <a:t>The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Collected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Poems</a:t>
            </a:r>
            <a:endParaRPr lang="en-US" sz="2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4000"/>
            <a:lum/>
          </a:blip>
          <a:srcRect/>
          <a:stretch>
            <a:fillRect t="-40000" b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Points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sz="5100" dirty="0" err="1" smtClean="0"/>
              <a:t>Awards</a:t>
            </a:r>
            <a:r>
              <a:rPr lang="cs-CZ" sz="5100" dirty="0" smtClean="0"/>
              <a:t>:</a:t>
            </a:r>
            <a:r>
              <a:rPr lang="cs-CZ" dirty="0" smtClean="0"/>
              <a:t> </a:t>
            </a:r>
          </a:p>
          <a:p>
            <a:r>
              <a:rPr lang="cs-CZ" dirty="0" smtClean="0"/>
              <a:t> </a:t>
            </a:r>
            <a:r>
              <a:rPr lang="cs-CZ" sz="4500" dirty="0" err="1" smtClean="0"/>
              <a:t>Glascock</a:t>
            </a:r>
            <a:r>
              <a:rPr lang="cs-CZ" sz="4500" dirty="0" smtClean="0"/>
              <a:t> </a:t>
            </a:r>
            <a:r>
              <a:rPr lang="cs-CZ" sz="4500" dirty="0" err="1" smtClean="0"/>
              <a:t>Prize</a:t>
            </a:r>
            <a:r>
              <a:rPr lang="cs-CZ" sz="4500" dirty="0" smtClean="0"/>
              <a:t> (1955)</a:t>
            </a:r>
          </a:p>
          <a:p>
            <a:r>
              <a:rPr lang="cs-CZ" sz="4500" dirty="0" err="1" smtClean="0"/>
              <a:t>Pulitzer</a:t>
            </a:r>
            <a:r>
              <a:rPr lang="cs-CZ" sz="4500" dirty="0" smtClean="0"/>
              <a:t> </a:t>
            </a:r>
            <a:r>
              <a:rPr lang="cs-CZ" sz="4500" dirty="0" err="1" smtClean="0"/>
              <a:t>Prize</a:t>
            </a:r>
            <a:r>
              <a:rPr lang="cs-CZ" sz="4500" dirty="0" smtClean="0"/>
              <a:t> </a:t>
            </a:r>
            <a:r>
              <a:rPr lang="cs-CZ" sz="4500" dirty="0" err="1" smtClean="0"/>
              <a:t>for</a:t>
            </a:r>
            <a:r>
              <a:rPr lang="cs-CZ" sz="4500" dirty="0" smtClean="0"/>
              <a:t> </a:t>
            </a:r>
            <a:r>
              <a:rPr lang="cs-CZ" sz="4500" dirty="0" err="1" smtClean="0"/>
              <a:t>Poetry</a:t>
            </a:r>
            <a:r>
              <a:rPr lang="cs-CZ" sz="4500" dirty="0" smtClean="0"/>
              <a:t> (1982) </a:t>
            </a:r>
            <a:r>
              <a:rPr lang="cs-CZ" sz="3800" i="1" dirty="0" err="1" smtClean="0"/>
              <a:t>The</a:t>
            </a:r>
            <a:r>
              <a:rPr lang="cs-CZ" sz="3800" i="1" dirty="0" smtClean="0"/>
              <a:t> </a:t>
            </a:r>
            <a:r>
              <a:rPr lang="cs-CZ" sz="3800" i="1" dirty="0" err="1" smtClean="0"/>
              <a:t>Collected</a:t>
            </a:r>
            <a:r>
              <a:rPr lang="cs-CZ" sz="3800" i="1" dirty="0" smtClean="0"/>
              <a:t> </a:t>
            </a:r>
            <a:r>
              <a:rPr lang="cs-CZ" sz="3800" i="1" dirty="0" err="1" smtClean="0"/>
              <a:t>Poems</a:t>
            </a:r>
            <a:endParaRPr lang="cs-CZ" sz="3800" i="1" dirty="0" smtClean="0"/>
          </a:p>
          <a:p>
            <a:pPr>
              <a:buNone/>
            </a:pPr>
            <a:endParaRPr lang="cs-CZ" dirty="0" smtClean="0"/>
          </a:p>
          <a:p>
            <a:r>
              <a:rPr lang="cs-CZ" sz="3500" dirty="0" err="1" smtClean="0"/>
              <a:t>Sylvia</a:t>
            </a:r>
            <a:r>
              <a:rPr lang="cs-CZ" sz="3500" dirty="0" smtClean="0"/>
              <a:t>'s </a:t>
            </a:r>
            <a:r>
              <a:rPr lang="cs-CZ" sz="3500" dirty="0" err="1" smtClean="0"/>
              <a:t>mother</a:t>
            </a:r>
            <a:r>
              <a:rPr lang="cs-CZ" sz="3500" dirty="0" smtClean="0"/>
              <a:t> </a:t>
            </a:r>
            <a:r>
              <a:rPr lang="cs-CZ" sz="3500" dirty="0" err="1" smtClean="0"/>
              <a:t>was</a:t>
            </a:r>
            <a:r>
              <a:rPr lang="cs-CZ" sz="3500" dirty="0" smtClean="0"/>
              <a:t> </a:t>
            </a:r>
            <a:r>
              <a:rPr lang="cs-CZ" sz="3500" dirty="0" err="1" smtClean="0"/>
              <a:t>approximately</a:t>
            </a:r>
            <a:r>
              <a:rPr lang="cs-CZ" sz="3500" dirty="0" smtClean="0"/>
              <a:t> 21 </a:t>
            </a:r>
            <a:r>
              <a:rPr lang="cs-CZ" sz="3500" dirty="0" err="1" smtClean="0"/>
              <a:t>years</a:t>
            </a:r>
            <a:r>
              <a:rPr lang="cs-CZ" sz="3500" dirty="0" smtClean="0"/>
              <a:t> </a:t>
            </a:r>
            <a:r>
              <a:rPr lang="cs-CZ" sz="3500" dirty="0" err="1" smtClean="0"/>
              <a:t>younger</a:t>
            </a:r>
            <a:r>
              <a:rPr lang="cs-CZ" sz="3500" dirty="0" smtClean="0"/>
              <a:t> </a:t>
            </a:r>
            <a:r>
              <a:rPr lang="cs-CZ" sz="3500" dirty="0" err="1" smtClean="0"/>
              <a:t>than</a:t>
            </a:r>
            <a:r>
              <a:rPr lang="cs-CZ" sz="3500" dirty="0" smtClean="0"/>
              <a:t> her </a:t>
            </a:r>
            <a:r>
              <a:rPr lang="cs-CZ" sz="3500" dirty="0" err="1" smtClean="0"/>
              <a:t>husband</a:t>
            </a:r>
            <a:endParaRPr lang="cs-CZ" sz="3500" dirty="0" smtClean="0"/>
          </a:p>
          <a:p>
            <a:r>
              <a:rPr lang="cs-CZ" sz="3500" dirty="0" err="1" smtClean="0"/>
              <a:t>loved</a:t>
            </a:r>
            <a:r>
              <a:rPr lang="cs-CZ" sz="3500" dirty="0" smtClean="0"/>
              <a:t> a </a:t>
            </a:r>
            <a:r>
              <a:rPr lang="cs-CZ" sz="3500" dirty="0" err="1" smtClean="0"/>
              <a:t>Welsh</a:t>
            </a:r>
            <a:r>
              <a:rPr lang="cs-CZ" sz="3500" dirty="0" smtClean="0"/>
              <a:t> poet </a:t>
            </a:r>
            <a:r>
              <a:rPr lang="cs-CZ" sz="3500" dirty="0" err="1" smtClean="0"/>
              <a:t>Dylan</a:t>
            </a:r>
            <a:r>
              <a:rPr lang="cs-CZ" sz="3500" dirty="0" smtClean="0"/>
              <a:t> Thomas</a:t>
            </a:r>
          </a:p>
          <a:p>
            <a:pPr>
              <a:buNone/>
            </a:pPr>
            <a:r>
              <a:rPr lang="cs-CZ" sz="3500" dirty="0" smtClean="0"/>
              <a:t>	 "more </a:t>
            </a:r>
            <a:r>
              <a:rPr lang="cs-CZ" sz="3500" dirty="0" err="1" smtClean="0"/>
              <a:t>than</a:t>
            </a:r>
            <a:r>
              <a:rPr lang="cs-CZ" sz="3500" dirty="0" smtClean="0"/>
              <a:t> </a:t>
            </a:r>
            <a:r>
              <a:rPr lang="cs-CZ" sz="3500" dirty="0" err="1" smtClean="0"/>
              <a:t>life</a:t>
            </a:r>
            <a:r>
              <a:rPr lang="cs-CZ" sz="3500" dirty="0" smtClean="0"/>
              <a:t> </a:t>
            </a:r>
            <a:r>
              <a:rPr lang="cs-CZ" sz="3500" dirty="0" err="1" smtClean="0"/>
              <a:t>itself</a:t>
            </a:r>
            <a:r>
              <a:rPr lang="cs-CZ" sz="3500" dirty="0" smtClean="0"/>
              <a:t>"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4000" dirty="0" smtClean="0"/>
              <a:t>“</a:t>
            </a:r>
            <a:r>
              <a:rPr lang="cs-CZ" sz="4000" dirty="0" err="1" smtClean="0"/>
              <a:t>Perhaps</a:t>
            </a:r>
            <a:r>
              <a:rPr lang="cs-CZ" sz="4000" dirty="0" smtClean="0"/>
              <a:t> </a:t>
            </a:r>
            <a:r>
              <a:rPr lang="cs-CZ" sz="4000" dirty="0" err="1" smtClean="0"/>
              <a:t>when</a:t>
            </a:r>
            <a:r>
              <a:rPr lang="cs-CZ" sz="4000" dirty="0" smtClean="0"/>
              <a:t> </a:t>
            </a:r>
            <a:r>
              <a:rPr lang="cs-CZ" sz="4000" dirty="0" err="1" smtClean="0"/>
              <a:t>we</a:t>
            </a:r>
            <a:r>
              <a:rPr lang="cs-CZ" sz="4000" dirty="0" smtClean="0"/>
              <a:t> </a:t>
            </a:r>
            <a:r>
              <a:rPr lang="cs-CZ" sz="4000" dirty="0" err="1" smtClean="0"/>
              <a:t>find</a:t>
            </a:r>
            <a:r>
              <a:rPr lang="cs-CZ" sz="4000" dirty="0" smtClean="0"/>
              <a:t> </a:t>
            </a:r>
            <a:r>
              <a:rPr lang="cs-CZ" sz="4000" dirty="0" err="1" smtClean="0"/>
              <a:t>ourselves</a:t>
            </a:r>
            <a:r>
              <a:rPr lang="cs-CZ" sz="4000" dirty="0" smtClean="0"/>
              <a:t> </a:t>
            </a:r>
            <a:r>
              <a:rPr lang="cs-CZ" sz="4000" dirty="0" err="1" smtClean="0"/>
              <a:t>wanting</a:t>
            </a:r>
            <a:r>
              <a:rPr lang="cs-CZ" sz="4000" dirty="0" smtClean="0"/>
              <a:t> </a:t>
            </a:r>
            <a:r>
              <a:rPr lang="cs-CZ" sz="4000" dirty="0" err="1" smtClean="0"/>
              <a:t>everything</a:t>
            </a:r>
            <a:r>
              <a:rPr lang="cs-CZ" sz="4000" dirty="0" smtClean="0"/>
              <a:t>, </a:t>
            </a:r>
            <a:r>
              <a:rPr lang="cs-CZ" sz="4000" dirty="0" err="1" smtClean="0"/>
              <a:t>it</a:t>
            </a:r>
            <a:r>
              <a:rPr lang="cs-CZ" sz="4000" dirty="0" smtClean="0"/>
              <a:t> </a:t>
            </a:r>
            <a:r>
              <a:rPr lang="cs-CZ" sz="4000" dirty="0" err="1" smtClean="0"/>
              <a:t>is</a:t>
            </a:r>
            <a:r>
              <a:rPr lang="cs-CZ" sz="4000" dirty="0" smtClean="0"/>
              <a:t> </a:t>
            </a:r>
            <a:r>
              <a:rPr lang="cs-CZ" sz="4000" dirty="0" err="1" smtClean="0"/>
              <a:t>because</a:t>
            </a:r>
            <a:r>
              <a:rPr lang="cs-CZ" sz="4000" dirty="0" smtClean="0"/>
              <a:t> </a:t>
            </a:r>
            <a:r>
              <a:rPr lang="cs-CZ" sz="4000" dirty="0" err="1" smtClean="0"/>
              <a:t>we</a:t>
            </a:r>
            <a:r>
              <a:rPr lang="cs-CZ" sz="4000" dirty="0" smtClean="0"/>
              <a:t> are </a:t>
            </a:r>
            <a:r>
              <a:rPr lang="cs-CZ" sz="4000" dirty="0" err="1" smtClean="0"/>
              <a:t>dangerously</a:t>
            </a:r>
            <a:r>
              <a:rPr lang="cs-CZ" sz="4000" dirty="0" smtClean="0"/>
              <a:t> </a:t>
            </a:r>
            <a:r>
              <a:rPr lang="cs-CZ" sz="4000" dirty="0" err="1" smtClean="0"/>
              <a:t>close</a:t>
            </a:r>
            <a:r>
              <a:rPr lang="cs-CZ" sz="4000" dirty="0" smtClean="0"/>
              <a:t> to </a:t>
            </a:r>
            <a:r>
              <a:rPr lang="cs-CZ" sz="4000" dirty="0" err="1" smtClean="0"/>
              <a:t>wanting</a:t>
            </a:r>
            <a:r>
              <a:rPr lang="cs-CZ" sz="4000" dirty="0" smtClean="0"/>
              <a:t> </a:t>
            </a:r>
            <a:r>
              <a:rPr lang="cs-CZ" sz="4000" dirty="0" err="1" smtClean="0"/>
              <a:t>nothing</a:t>
            </a:r>
            <a:r>
              <a:rPr lang="cs-CZ" sz="4000" dirty="0" smtClean="0"/>
              <a:t>.”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Resources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cs-CZ" sz="2500" u="sng" dirty="0" smtClean="0">
                <a:hlinkClick r:id="rId2"/>
              </a:rPr>
              <a:t>http://en.wikipedia.org/wiki/Sylvia_Plath</a:t>
            </a:r>
            <a:endParaRPr lang="cs-CZ" sz="2500" dirty="0" smtClean="0"/>
          </a:p>
          <a:p>
            <a:r>
              <a:rPr lang="cs-CZ" sz="2500" u="sng" dirty="0" smtClean="0">
                <a:hlinkClick r:id="rId3"/>
              </a:rPr>
              <a:t>http://www.</a:t>
            </a:r>
            <a:r>
              <a:rPr lang="cs-CZ" sz="2500" u="sng" dirty="0" err="1" smtClean="0">
                <a:hlinkClick r:id="rId3"/>
              </a:rPr>
              <a:t>poets.org</a:t>
            </a:r>
            <a:r>
              <a:rPr lang="cs-CZ" sz="2500" u="sng" dirty="0" smtClean="0">
                <a:hlinkClick r:id="rId3"/>
              </a:rPr>
              <a:t>/</a:t>
            </a:r>
            <a:r>
              <a:rPr lang="cs-CZ" sz="2500" u="sng" dirty="0" err="1" smtClean="0">
                <a:hlinkClick r:id="rId3"/>
              </a:rPr>
              <a:t>poetsorg</a:t>
            </a:r>
            <a:r>
              <a:rPr lang="cs-CZ" sz="2500" u="sng" dirty="0" smtClean="0">
                <a:hlinkClick r:id="rId3"/>
              </a:rPr>
              <a:t>/poet/</a:t>
            </a:r>
            <a:r>
              <a:rPr lang="cs-CZ" sz="2500" u="sng" dirty="0" err="1" smtClean="0">
                <a:hlinkClick r:id="rId3"/>
              </a:rPr>
              <a:t>sylvia</a:t>
            </a:r>
            <a:r>
              <a:rPr lang="cs-CZ" sz="2500" u="sng" dirty="0" smtClean="0">
                <a:hlinkClick r:id="rId3"/>
              </a:rPr>
              <a:t>-</a:t>
            </a:r>
            <a:r>
              <a:rPr lang="cs-CZ" sz="2500" u="sng" dirty="0" err="1" smtClean="0">
                <a:hlinkClick r:id="rId3"/>
              </a:rPr>
              <a:t>plath</a:t>
            </a:r>
            <a:r>
              <a:rPr lang="cs-CZ" sz="2500" dirty="0" smtClean="0"/>
              <a:t> </a:t>
            </a:r>
          </a:p>
          <a:p>
            <a:pPr>
              <a:buNone/>
            </a:pPr>
            <a:r>
              <a:rPr lang="cs-CZ" sz="2500" dirty="0" err="1" smtClean="0"/>
              <a:t>Quotes</a:t>
            </a:r>
            <a:r>
              <a:rPr lang="cs-CZ" sz="2500" dirty="0" smtClean="0"/>
              <a:t>:</a:t>
            </a:r>
          </a:p>
          <a:p>
            <a:r>
              <a:rPr lang="cs-CZ" sz="2500" u="sng" dirty="0" smtClean="0">
                <a:hlinkClick r:id="rId4"/>
              </a:rPr>
              <a:t>http://www.</a:t>
            </a:r>
            <a:r>
              <a:rPr lang="cs-CZ" sz="2500" u="sng" dirty="0" err="1" smtClean="0">
                <a:hlinkClick r:id="rId4"/>
              </a:rPr>
              <a:t>brainyquote.com</a:t>
            </a:r>
            <a:r>
              <a:rPr lang="cs-CZ" sz="2500" u="sng" dirty="0" smtClean="0">
                <a:hlinkClick r:id="rId4"/>
              </a:rPr>
              <a:t>/</a:t>
            </a:r>
            <a:r>
              <a:rPr lang="cs-CZ" sz="2500" u="sng" dirty="0" err="1" smtClean="0">
                <a:hlinkClick r:id="rId4"/>
              </a:rPr>
              <a:t>quotes</a:t>
            </a:r>
            <a:r>
              <a:rPr lang="cs-CZ" sz="2500" u="sng" dirty="0" smtClean="0">
                <a:hlinkClick r:id="rId4"/>
              </a:rPr>
              <a:t>/</a:t>
            </a:r>
            <a:r>
              <a:rPr lang="cs-CZ" sz="2500" u="sng" dirty="0" err="1" smtClean="0">
                <a:hlinkClick r:id="rId4"/>
              </a:rPr>
              <a:t>authors</a:t>
            </a:r>
            <a:r>
              <a:rPr lang="cs-CZ" sz="2500" u="sng" dirty="0" smtClean="0">
                <a:hlinkClick r:id="rId4"/>
              </a:rPr>
              <a:t>/s/</a:t>
            </a:r>
            <a:r>
              <a:rPr lang="cs-CZ" sz="2500" u="sng" dirty="0" err="1" smtClean="0">
                <a:hlinkClick r:id="rId4"/>
              </a:rPr>
              <a:t>sylvia</a:t>
            </a:r>
            <a:r>
              <a:rPr lang="cs-CZ" sz="2500" u="sng" dirty="0" smtClean="0">
                <a:hlinkClick r:id="rId4"/>
              </a:rPr>
              <a:t>_</a:t>
            </a:r>
            <a:r>
              <a:rPr lang="cs-CZ" sz="2500" u="sng" dirty="0" err="1" smtClean="0">
                <a:hlinkClick r:id="rId4"/>
              </a:rPr>
              <a:t>plath.html</a:t>
            </a:r>
            <a:r>
              <a:rPr lang="cs-CZ" sz="2500" u="sng" dirty="0" smtClean="0">
                <a:hlinkClick r:id="rId4"/>
              </a:rPr>
              <a:t>#Y4ZVshhb8Xvoex4H.99</a:t>
            </a:r>
            <a:r>
              <a:rPr lang="cs-CZ" sz="2500" dirty="0" smtClean="0"/>
              <a:t> </a:t>
            </a:r>
          </a:p>
          <a:p>
            <a:r>
              <a:rPr lang="cs-CZ" sz="2500" u="sng" dirty="0" smtClean="0">
                <a:hlinkClick r:id="rId5"/>
              </a:rPr>
              <a:t>http://www.</a:t>
            </a:r>
            <a:r>
              <a:rPr lang="cs-CZ" sz="2500" u="sng" dirty="0" err="1" smtClean="0">
                <a:hlinkClick r:id="rId5"/>
              </a:rPr>
              <a:t>goodreads.com</a:t>
            </a:r>
            <a:r>
              <a:rPr lang="cs-CZ" sz="2500" u="sng" dirty="0" smtClean="0">
                <a:hlinkClick r:id="rId5"/>
              </a:rPr>
              <a:t>/</a:t>
            </a:r>
            <a:r>
              <a:rPr lang="cs-CZ" sz="2500" u="sng" dirty="0" err="1" smtClean="0">
                <a:hlinkClick r:id="rId5"/>
              </a:rPr>
              <a:t>author</a:t>
            </a:r>
            <a:r>
              <a:rPr lang="cs-CZ" sz="2500" u="sng" dirty="0" smtClean="0">
                <a:hlinkClick r:id="rId5"/>
              </a:rPr>
              <a:t>/</a:t>
            </a:r>
            <a:r>
              <a:rPr lang="cs-CZ" sz="2500" u="sng" dirty="0" err="1" smtClean="0">
                <a:hlinkClick r:id="rId5"/>
              </a:rPr>
              <a:t>quotes</a:t>
            </a:r>
            <a:r>
              <a:rPr lang="cs-CZ" sz="2500" u="sng" dirty="0" smtClean="0">
                <a:hlinkClick r:id="rId5"/>
              </a:rPr>
              <a:t>/4379.Sylvia_</a:t>
            </a:r>
            <a:r>
              <a:rPr lang="cs-CZ" sz="2500" u="sng" dirty="0" err="1" smtClean="0">
                <a:hlinkClick r:id="rId5"/>
              </a:rPr>
              <a:t>Plath</a:t>
            </a:r>
            <a:endParaRPr lang="cs-CZ" sz="2500" dirty="0" smtClean="0"/>
          </a:p>
          <a:p>
            <a:pPr>
              <a:buNone/>
            </a:pPr>
            <a:r>
              <a:rPr lang="cs-CZ" sz="2500" dirty="0" err="1" smtClean="0"/>
              <a:t>Images</a:t>
            </a:r>
            <a:r>
              <a:rPr lang="cs-CZ" sz="2500" dirty="0" smtClean="0"/>
              <a:t>:</a:t>
            </a:r>
            <a:r>
              <a:rPr lang="cs-CZ" sz="2500" u="sng" dirty="0" smtClean="0">
                <a:hlinkClick r:id="rId6"/>
              </a:rPr>
              <a:t> http://41.media.tumblr.com/db2a0d0e8be0c8b36cacd303e6ba700d/</a:t>
            </a:r>
            <a:r>
              <a:rPr lang="cs-CZ" sz="2500" u="sng" dirty="0" err="1" smtClean="0">
                <a:hlinkClick r:id="rId6"/>
              </a:rPr>
              <a:t>tumblr</a:t>
            </a:r>
            <a:r>
              <a:rPr lang="cs-CZ" sz="2500" u="sng" dirty="0" smtClean="0">
                <a:hlinkClick r:id="rId6"/>
              </a:rPr>
              <a:t>_myns30AwD11rvwnumo1_500.jpg</a:t>
            </a:r>
            <a:r>
              <a:rPr lang="cs-CZ" sz="2500" dirty="0" smtClean="0"/>
              <a:t> </a:t>
            </a:r>
          </a:p>
          <a:p>
            <a:r>
              <a:rPr lang="cs-CZ" sz="2500" u="sng" dirty="0" smtClean="0">
                <a:hlinkClick r:id="rId7"/>
              </a:rPr>
              <a:t>http://www.</a:t>
            </a:r>
            <a:r>
              <a:rPr lang="cs-CZ" sz="2500" u="sng" dirty="0" err="1" smtClean="0">
                <a:hlinkClick r:id="rId7"/>
              </a:rPr>
              <a:t>brainpickings.org</a:t>
            </a:r>
            <a:r>
              <a:rPr lang="cs-CZ" sz="2500" u="sng" dirty="0" smtClean="0">
                <a:hlinkClick r:id="rId7"/>
              </a:rPr>
              <a:t>/</a:t>
            </a:r>
            <a:r>
              <a:rPr lang="cs-CZ" sz="2500" u="sng" dirty="0" err="1" smtClean="0">
                <a:hlinkClick r:id="rId7"/>
              </a:rPr>
              <a:t>wp</a:t>
            </a:r>
            <a:r>
              <a:rPr lang="cs-CZ" sz="2500" u="sng" dirty="0" smtClean="0">
                <a:hlinkClick r:id="rId7"/>
              </a:rPr>
              <a:t>-</a:t>
            </a:r>
            <a:r>
              <a:rPr lang="cs-CZ" sz="2500" u="sng" dirty="0" err="1" smtClean="0">
                <a:hlinkClick r:id="rId7"/>
              </a:rPr>
              <a:t>content</a:t>
            </a:r>
            <a:r>
              <a:rPr lang="cs-CZ" sz="2500" u="sng" dirty="0" smtClean="0">
                <a:hlinkClick r:id="rId7"/>
              </a:rPr>
              <a:t>/</a:t>
            </a:r>
            <a:r>
              <a:rPr lang="cs-CZ" sz="2500" u="sng" dirty="0" err="1" smtClean="0">
                <a:hlinkClick r:id="rId7"/>
              </a:rPr>
              <a:t>uploads</a:t>
            </a:r>
            <a:r>
              <a:rPr lang="cs-CZ" sz="2500" u="sng" dirty="0" smtClean="0">
                <a:hlinkClick r:id="rId7"/>
              </a:rPr>
              <a:t>/2013/02/</a:t>
            </a:r>
            <a:r>
              <a:rPr lang="cs-CZ" sz="2500" u="sng" dirty="0" err="1" smtClean="0">
                <a:hlinkClick r:id="rId7"/>
              </a:rPr>
              <a:t>hughesplath.jpg</a:t>
            </a:r>
            <a:endParaRPr lang="cs-CZ" sz="2500" dirty="0" smtClean="0"/>
          </a:p>
          <a:p>
            <a:r>
              <a:rPr lang="cs-CZ" sz="2500" u="sng" dirty="0" smtClean="0">
                <a:hlinkClick r:id="rId8"/>
              </a:rPr>
              <a:t>http://upload.wikimedia.org/wikipedia/en/e/e4/Sylvia_plath.jpg</a:t>
            </a:r>
            <a:endParaRPr lang="cs-CZ" sz="2500" dirty="0" smtClean="0"/>
          </a:p>
          <a:p>
            <a:r>
              <a:rPr lang="cs-CZ" sz="2500" u="sng" dirty="0" smtClean="0">
                <a:hlinkClick r:id="rId9"/>
              </a:rPr>
              <a:t>http://www.</a:t>
            </a:r>
            <a:r>
              <a:rPr lang="cs-CZ" sz="2500" u="sng" dirty="0" err="1" smtClean="0">
                <a:hlinkClick r:id="rId9"/>
              </a:rPr>
              <a:t>literaryladiesguide.com</a:t>
            </a:r>
            <a:r>
              <a:rPr lang="cs-CZ" sz="2500" u="sng" dirty="0" smtClean="0">
                <a:hlinkClick r:id="rId9"/>
              </a:rPr>
              <a:t>/</a:t>
            </a:r>
            <a:r>
              <a:rPr lang="cs-CZ" sz="2500" u="sng" dirty="0" err="1" smtClean="0">
                <a:hlinkClick r:id="rId9"/>
              </a:rPr>
              <a:t>wp</a:t>
            </a:r>
            <a:r>
              <a:rPr lang="cs-CZ" sz="2500" u="sng" dirty="0" smtClean="0">
                <a:hlinkClick r:id="rId9"/>
              </a:rPr>
              <a:t>-</a:t>
            </a:r>
            <a:r>
              <a:rPr lang="cs-CZ" sz="2500" u="sng" dirty="0" err="1" smtClean="0">
                <a:hlinkClick r:id="rId9"/>
              </a:rPr>
              <a:t>content</a:t>
            </a:r>
            <a:r>
              <a:rPr lang="cs-CZ" sz="2500" u="sng" dirty="0" smtClean="0">
                <a:hlinkClick r:id="rId9"/>
              </a:rPr>
              <a:t>/</a:t>
            </a:r>
            <a:r>
              <a:rPr lang="cs-CZ" sz="2500" u="sng" dirty="0" err="1" smtClean="0">
                <a:hlinkClick r:id="rId9"/>
              </a:rPr>
              <a:t>uploads</a:t>
            </a:r>
            <a:r>
              <a:rPr lang="cs-CZ" sz="2500" u="sng" dirty="0" smtClean="0">
                <a:hlinkClick r:id="rId9"/>
              </a:rPr>
              <a:t>/2012/07/</a:t>
            </a:r>
            <a:r>
              <a:rPr lang="cs-CZ" sz="2500" u="sng" dirty="0" err="1" smtClean="0">
                <a:hlinkClick r:id="rId9"/>
              </a:rPr>
              <a:t>sylvia</a:t>
            </a:r>
            <a:r>
              <a:rPr lang="cs-CZ" sz="2500" u="sng" dirty="0" smtClean="0">
                <a:hlinkClick r:id="rId9"/>
              </a:rPr>
              <a:t>-</a:t>
            </a:r>
            <a:r>
              <a:rPr lang="cs-CZ" sz="2500" u="sng" dirty="0" err="1" smtClean="0">
                <a:hlinkClick r:id="rId9"/>
              </a:rPr>
              <a:t>plath</a:t>
            </a:r>
            <a:r>
              <a:rPr lang="cs-CZ" sz="2500" u="sng" dirty="0" smtClean="0">
                <a:hlinkClick r:id="rId9"/>
              </a:rPr>
              <a:t>-1.jpg</a:t>
            </a:r>
            <a:r>
              <a:rPr lang="cs-CZ" sz="2500" dirty="0" smtClean="0"/>
              <a:t> </a:t>
            </a:r>
          </a:p>
          <a:p>
            <a:r>
              <a:rPr lang="cs-CZ" sz="2500" u="sng" dirty="0" smtClean="0">
                <a:hlinkClick r:id="rId10"/>
              </a:rPr>
              <a:t>http://www.</a:t>
            </a:r>
            <a:r>
              <a:rPr lang="cs-CZ" sz="2500" u="sng" dirty="0" err="1" smtClean="0">
                <a:hlinkClick r:id="rId10"/>
              </a:rPr>
              <a:t>amazon.com</a:t>
            </a:r>
            <a:r>
              <a:rPr lang="cs-CZ" sz="2500" u="sng" dirty="0" smtClean="0">
                <a:hlinkClick r:id="rId10"/>
              </a:rPr>
              <a:t>/</a:t>
            </a:r>
            <a:r>
              <a:rPr lang="cs-CZ" sz="2500" u="sng" dirty="0" err="1" smtClean="0">
                <a:hlinkClick r:id="rId10"/>
              </a:rPr>
              <a:t>Ariel</a:t>
            </a:r>
            <a:r>
              <a:rPr lang="cs-CZ" sz="2500" u="sng" dirty="0" smtClean="0">
                <a:hlinkClick r:id="rId10"/>
              </a:rPr>
              <a:t>-</a:t>
            </a:r>
            <a:r>
              <a:rPr lang="cs-CZ" sz="2500" u="sng" dirty="0" err="1" smtClean="0">
                <a:hlinkClick r:id="rId10"/>
              </a:rPr>
              <a:t>Facsimile</a:t>
            </a:r>
            <a:r>
              <a:rPr lang="cs-CZ" sz="2500" u="sng" dirty="0" smtClean="0">
                <a:hlinkClick r:id="rId10"/>
              </a:rPr>
              <a:t>-</a:t>
            </a:r>
            <a:r>
              <a:rPr lang="cs-CZ" sz="2500" u="sng" dirty="0" err="1" smtClean="0">
                <a:hlinkClick r:id="rId10"/>
              </a:rPr>
              <a:t>Manuscript</a:t>
            </a:r>
            <a:r>
              <a:rPr lang="cs-CZ" sz="2500" u="sng" dirty="0" smtClean="0">
                <a:hlinkClick r:id="rId10"/>
              </a:rPr>
              <a:t>-</a:t>
            </a:r>
            <a:r>
              <a:rPr lang="cs-CZ" sz="2500" u="sng" dirty="0" err="1" smtClean="0">
                <a:hlinkClick r:id="rId10"/>
              </a:rPr>
              <a:t>Reinstating</a:t>
            </a:r>
            <a:r>
              <a:rPr lang="cs-CZ" sz="2500" u="sng" dirty="0" smtClean="0">
                <a:hlinkClick r:id="rId10"/>
              </a:rPr>
              <a:t>-Arrangement/</a:t>
            </a:r>
            <a:r>
              <a:rPr lang="cs-CZ" sz="2500" u="sng" dirty="0" err="1" smtClean="0">
                <a:hlinkClick r:id="rId10"/>
              </a:rPr>
              <a:t>dp</a:t>
            </a:r>
            <a:r>
              <a:rPr lang="cs-CZ" sz="2500" u="sng" dirty="0" smtClean="0">
                <a:hlinkClick r:id="rId10"/>
              </a:rPr>
              <a:t>/0060732601/</a:t>
            </a:r>
            <a:r>
              <a:rPr lang="cs-CZ" sz="2500" u="sng" dirty="0" err="1" smtClean="0">
                <a:hlinkClick r:id="rId10"/>
              </a:rPr>
              <a:t>ref</a:t>
            </a:r>
            <a:r>
              <a:rPr lang="cs-CZ" sz="2500" u="sng" dirty="0" smtClean="0">
                <a:hlinkClick r:id="rId10"/>
              </a:rPr>
              <a:t>=</a:t>
            </a:r>
            <a:r>
              <a:rPr lang="cs-CZ" sz="2500" u="sng" dirty="0" err="1" smtClean="0">
                <a:hlinkClick r:id="rId10"/>
              </a:rPr>
              <a:t>asap</a:t>
            </a:r>
            <a:r>
              <a:rPr lang="cs-CZ" sz="2500" u="sng" dirty="0" smtClean="0">
                <a:hlinkClick r:id="rId10"/>
              </a:rPr>
              <a:t>_</a:t>
            </a:r>
            <a:r>
              <a:rPr lang="cs-CZ" sz="2500" u="sng" dirty="0" err="1" smtClean="0">
                <a:hlinkClick r:id="rId10"/>
              </a:rPr>
              <a:t>bc</a:t>
            </a:r>
            <a:r>
              <a:rPr lang="cs-CZ" sz="2500" u="sng" dirty="0" smtClean="0">
                <a:hlinkClick r:id="rId10"/>
              </a:rPr>
              <a:t>?</a:t>
            </a:r>
            <a:r>
              <a:rPr lang="cs-CZ" sz="2500" u="sng" dirty="0" err="1" smtClean="0">
                <a:hlinkClick r:id="rId10"/>
              </a:rPr>
              <a:t>ie</a:t>
            </a:r>
            <a:r>
              <a:rPr lang="cs-CZ" sz="2500" u="sng" dirty="0" smtClean="0">
                <a:hlinkClick r:id="rId10"/>
              </a:rPr>
              <a:t>=UTF8</a:t>
            </a:r>
            <a:r>
              <a:rPr lang="cs-CZ" sz="2500" dirty="0" smtClean="0"/>
              <a:t> </a:t>
            </a:r>
          </a:p>
          <a:p>
            <a:r>
              <a:rPr lang="cs-CZ" sz="2500" u="sng" dirty="0" smtClean="0">
                <a:hlinkClick r:id="rId11"/>
              </a:rPr>
              <a:t>http://ecx.images-amazon.com/images/I/515JNXDM1QL.jpg</a:t>
            </a:r>
            <a:r>
              <a:rPr lang="cs-CZ" sz="2500" dirty="0" smtClean="0"/>
              <a:t> </a:t>
            </a:r>
            <a:endParaRPr lang="cs-CZ" sz="2500" dirty="0" smtClean="0"/>
          </a:p>
          <a:p>
            <a:r>
              <a:rPr lang="cs-CZ" sz="2500" u="sng" dirty="0" smtClean="0">
                <a:hlinkClick r:id="rId12"/>
              </a:rPr>
              <a:t>http://writingwomendotorg.files.wordpress.com/2013/11/plathhughes2013.jpg</a:t>
            </a:r>
            <a:endParaRPr lang="cs-CZ" sz="2500" dirty="0" smtClean="0"/>
          </a:p>
          <a:p>
            <a:endParaRPr lang="cs-CZ" sz="42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128</Words>
  <Application>Microsoft Office PowerPoint</Application>
  <PresentationFormat>Předvádění na obrazovce (4:3)</PresentationFormat>
  <Paragraphs>54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Sylvia Plath  [/plæθ/]  ( October 27, 1932- February 11, 1963 )   „I shut my eyes and all the world drops dead; I lift my eyes and all is born again.“ -Mad Girl's Love Song</vt:lpstr>
      <vt:lpstr>Life (1)</vt:lpstr>
      <vt:lpstr>Life (2)</vt:lpstr>
      <vt:lpstr>Writing</vt:lpstr>
      <vt:lpstr>Points of interest</vt:lpstr>
      <vt:lpstr>Resources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Sylvia Plath  [/plæθ/]</dc:title>
  <dc:creator>Petra</dc:creator>
  <cp:lastModifiedBy>Petra</cp:lastModifiedBy>
  <cp:revision>29</cp:revision>
  <dcterms:created xsi:type="dcterms:W3CDTF">2015-01-04T18:29:43Z</dcterms:created>
  <dcterms:modified xsi:type="dcterms:W3CDTF">2015-01-06T07:24:58Z</dcterms:modified>
</cp:coreProperties>
</file>